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D1F66-7893-4561-AB2C-0CD64B7B9F64}" type="datetimeFigureOut">
              <a:rPr lang="es-MX" smtClean="0"/>
              <a:t>09/05/2014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AC426-E6D2-4D73-B636-6F9E2CBE7B85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3103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AC426-E6D2-4D73-B636-6F9E2CBE7B85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AC426-E6D2-4D73-B636-6F9E2CBE7B85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AC426-E6D2-4D73-B636-6F9E2CBE7B85}" type="slidenum">
              <a:rPr lang="es-MX" smtClean="0"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AC426-E6D2-4D73-B636-6F9E2CBE7B85}" type="slidenum">
              <a:rPr lang="es-MX" smtClean="0"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AC426-E6D2-4D73-B636-6F9E2CBE7B85}" type="slidenum">
              <a:rPr lang="es-MX" smtClean="0"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AC426-E6D2-4D73-B636-6F9E2CBE7B85}" type="slidenum">
              <a:rPr lang="es-MX" smtClean="0"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AC426-E6D2-4D73-B636-6F9E2CBE7B85}" type="slidenum">
              <a:rPr lang="es-MX" smtClean="0"/>
              <a:t>8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ABDE-6829-4C4D-AAFE-0841F9A815F4}" type="datetimeFigureOut">
              <a:rPr lang="es-MX" smtClean="0"/>
              <a:t>09/05/2014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3F7F-FAC8-42BD-B5CF-1BCEB8D61CD4}" type="slidenum">
              <a:rPr lang="es-MX" smtClean="0"/>
              <a:t>‹N›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ABDE-6829-4C4D-AAFE-0841F9A815F4}" type="datetimeFigureOut">
              <a:rPr lang="es-MX" smtClean="0"/>
              <a:t>09/05/2014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3F7F-FAC8-42BD-B5CF-1BCEB8D61CD4}" type="slidenum">
              <a:rPr lang="es-MX" smtClean="0"/>
              <a:t>‹N›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ABDE-6829-4C4D-AAFE-0841F9A815F4}" type="datetimeFigureOut">
              <a:rPr lang="es-MX" smtClean="0"/>
              <a:t>09/05/2014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3F7F-FAC8-42BD-B5CF-1BCEB8D61CD4}" type="slidenum">
              <a:rPr lang="es-MX" smtClean="0"/>
              <a:t>‹N›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ABDE-6829-4C4D-AAFE-0841F9A815F4}" type="datetimeFigureOut">
              <a:rPr lang="es-MX" smtClean="0"/>
              <a:t>09/05/2014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3F7F-FAC8-42BD-B5CF-1BCEB8D61CD4}" type="slidenum">
              <a:rPr lang="es-MX" smtClean="0"/>
              <a:t>‹N›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ABDE-6829-4C4D-AAFE-0841F9A815F4}" type="datetimeFigureOut">
              <a:rPr lang="es-MX" smtClean="0"/>
              <a:t>09/05/2014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3F7F-FAC8-42BD-B5CF-1BCEB8D61CD4}" type="slidenum">
              <a:rPr lang="es-MX" smtClean="0"/>
              <a:t>‹N›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ABDE-6829-4C4D-AAFE-0841F9A815F4}" type="datetimeFigureOut">
              <a:rPr lang="es-MX" smtClean="0"/>
              <a:t>09/05/2014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3F7F-FAC8-42BD-B5CF-1BCEB8D61CD4}" type="slidenum">
              <a:rPr lang="es-MX" smtClean="0"/>
              <a:t>‹N›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ABDE-6829-4C4D-AAFE-0841F9A815F4}" type="datetimeFigureOut">
              <a:rPr lang="es-MX" smtClean="0"/>
              <a:t>09/05/2014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3F7F-FAC8-42BD-B5CF-1BCEB8D61CD4}" type="slidenum">
              <a:rPr lang="es-MX" smtClean="0"/>
              <a:t>‹N›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ABDE-6829-4C4D-AAFE-0841F9A815F4}" type="datetimeFigureOut">
              <a:rPr lang="es-MX" smtClean="0"/>
              <a:t>09/05/2014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3F7F-FAC8-42BD-B5CF-1BCEB8D61CD4}" type="slidenum">
              <a:rPr lang="es-MX" smtClean="0"/>
              <a:t>‹N›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ABDE-6829-4C4D-AAFE-0841F9A815F4}" type="datetimeFigureOut">
              <a:rPr lang="es-MX" smtClean="0"/>
              <a:t>09/05/2014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3F7F-FAC8-42BD-B5CF-1BCEB8D61CD4}" type="slidenum">
              <a:rPr lang="es-MX" smtClean="0"/>
              <a:t>‹N›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ABDE-6829-4C4D-AAFE-0841F9A815F4}" type="datetimeFigureOut">
              <a:rPr lang="es-MX" smtClean="0"/>
              <a:t>09/05/2014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3F7F-FAC8-42BD-B5CF-1BCEB8D61CD4}" type="slidenum">
              <a:rPr lang="es-MX" smtClean="0"/>
              <a:t>‹N›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ABDE-6829-4C4D-AAFE-0841F9A815F4}" type="datetimeFigureOut">
              <a:rPr lang="es-MX" smtClean="0"/>
              <a:t>09/05/2014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AC3F7F-FAC8-42BD-B5CF-1BCEB8D61CD4}" type="slidenum">
              <a:rPr lang="es-MX" smtClean="0"/>
              <a:t>‹N›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B5ABDE-6829-4C4D-AAFE-0841F9A815F4}" type="datetimeFigureOut">
              <a:rPr lang="es-MX" smtClean="0"/>
              <a:t>09/05/2014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AC3F7F-FAC8-42BD-B5CF-1BCEB8D61CD4}" type="slidenum">
              <a:rPr lang="es-MX" smtClean="0"/>
              <a:t>‹N›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dirty="0" err="1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Love</a:t>
            </a:r>
            <a:r>
              <a:rPr lang="es-MX" dirty="0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s-MX" dirty="0" err="1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the</a:t>
            </a:r>
            <a:r>
              <a:rPr lang="es-MX" dirty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s-MX" dirty="0" err="1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life</a:t>
            </a:r>
            <a:r>
              <a:rPr lang="es-MX" dirty="0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s-MX" dirty="0" err="1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you</a:t>
            </a:r>
            <a:r>
              <a:rPr lang="es-MX" dirty="0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s-MX" dirty="0" err="1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live</a:t>
            </a:r>
            <a:r>
              <a:rPr lang="es-MX" dirty="0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, Live </a:t>
            </a:r>
            <a:r>
              <a:rPr lang="es-MX" dirty="0" err="1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the</a:t>
            </a:r>
            <a:r>
              <a:rPr lang="es-MX" dirty="0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s-MX" dirty="0" err="1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l</a:t>
            </a:r>
            <a:r>
              <a:rPr lang="es-MX" dirty="0" err="1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ife</a:t>
            </a:r>
            <a:r>
              <a:rPr lang="es-MX" dirty="0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s-MX" dirty="0" err="1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you</a:t>
            </a:r>
            <a:r>
              <a:rPr lang="es-MX" dirty="0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s-MX" dirty="0" err="1" smtClean="0">
                <a:solidFill>
                  <a:srgbClr val="FF0000"/>
                </a:solidFill>
                <a:latin typeface="BatangChe" pitchFamily="49" charset="-127"/>
                <a:ea typeface="BatangChe" pitchFamily="49" charset="-127"/>
              </a:rPr>
              <a:t>love</a:t>
            </a:r>
            <a:endParaRPr lang="es-MX" dirty="0">
              <a:solidFill>
                <a:srgbClr val="FF0000"/>
              </a:solidFill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The importance of every single person is our treasure. </a:t>
            </a:r>
            <a:r>
              <a:rPr lang="en-US" sz="3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Cause </a:t>
            </a:r>
            <a:r>
              <a:rPr lang="en-US" sz="3200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we are all </a:t>
            </a:r>
            <a:r>
              <a:rPr lang="en-US" sz="3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sons </a:t>
            </a:r>
            <a:r>
              <a:rPr lang="en-US" sz="3200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of </a:t>
            </a:r>
            <a:r>
              <a:rPr lang="en-US" sz="3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God </a:t>
            </a:r>
            <a:r>
              <a:rPr lang="en-US" sz="3200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and we're equal. </a:t>
            </a:r>
            <a:r>
              <a:rPr lang="en-US" sz="3200" dirty="0" err="1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Nowdays</a:t>
            </a:r>
            <a:r>
              <a:rPr lang="en-US" sz="3200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 many teenagers, and others, are victim of </a:t>
            </a:r>
            <a:r>
              <a:rPr lang="en-US" sz="3200" dirty="0" err="1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bullism</a:t>
            </a:r>
            <a:r>
              <a:rPr lang="en-US" sz="3200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 and it's a bad thing that the society doesn't help.</a:t>
            </a:r>
            <a:endParaRPr lang="es-MX" sz="3200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es-MX" sz="3200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95536" y="1268760"/>
            <a:ext cx="4038600" cy="252028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THIS MODEL REPRESENTS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THE TRASURE OF OUR LIFE.</a:t>
            </a:r>
            <a:r>
              <a:rPr lang="en-US" dirty="0"/>
              <a:t/>
            </a:r>
            <a:br>
              <a:rPr lang="en-US" dirty="0"/>
            </a:br>
            <a:endParaRPr lang="it-IT" dirty="0"/>
          </a:p>
        </p:txBody>
      </p:sp>
      <p:pic>
        <p:nvPicPr>
          <p:cNvPr id="1026" name="Picture 2" descr="C:\Users\san leone magno\Downloads\photo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96752"/>
            <a:ext cx="432048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448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       FEAR</a:t>
            </a:r>
            <a:endParaRPr lang="es-MX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 shark is the fear to be yourself or listen to the music that you like. So you wear this kind of mask that hides the true YOU.</a:t>
            </a:r>
            <a:endParaRPr lang="es-MX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s-MX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s-MX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268760"/>
            <a:ext cx="3672408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     SHYNESS</a:t>
            </a:r>
            <a:endParaRPr lang="es-MX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  The </a:t>
            </a:r>
            <a:r>
              <a:rPr lang="en-US" sz="3200" dirty="0" err="1" smtClean="0">
                <a:latin typeface="Arabic Typesetting" pitchFamily="66" charset="-78"/>
                <a:cs typeface="Arabic Typesetting" pitchFamily="66" charset="-78"/>
              </a:rPr>
              <a:t>vortice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is the shyness that sucks you and doesn't make you socialize with other people</a:t>
            </a:r>
            <a:endParaRPr lang="es-MX" sz="32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628800"/>
            <a:ext cx="4172272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        BULLY</a:t>
            </a:r>
            <a:endParaRPr lang="es-MX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 monster is the </a:t>
            </a:r>
            <a:r>
              <a:rPr lang="en-US" sz="3200" dirty="0" err="1" smtClean="0">
                <a:latin typeface="Arabic Typesetting" pitchFamily="66" charset="-78"/>
                <a:cs typeface="Arabic Typesetting" pitchFamily="66" charset="-78"/>
              </a:rPr>
              <a:t>tipic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bully that makes you feel more </a:t>
            </a:r>
            <a:r>
              <a:rPr lang="en-US" sz="3200" dirty="0" err="1" smtClean="0">
                <a:latin typeface="Arabic Typesetting" pitchFamily="66" charset="-78"/>
                <a:cs typeface="Arabic Typesetting" pitchFamily="66" charset="-78"/>
              </a:rPr>
              <a:t>insicure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than you were at the beginning.</a:t>
            </a:r>
            <a:endParaRPr lang="es-MX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s-MX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700808"/>
            <a:ext cx="446449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   FEELING ALONE   </a:t>
            </a:r>
            <a:endParaRPr lang="es-MX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 trees (generally the forest) is the social network that </a:t>
            </a:r>
            <a:r>
              <a:rPr lang="en-US" sz="3200" dirty="0" err="1" smtClean="0">
                <a:latin typeface="Arabic Typesetting" pitchFamily="66" charset="-78"/>
                <a:cs typeface="Arabic Typesetting" pitchFamily="66" charset="-78"/>
              </a:rPr>
              <a:t>stucks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you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at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home when you where suppose to go outside and make "true" friends around you.</a:t>
            </a:r>
            <a:endParaRPr lang="es-MX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s-MX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916832"/>
            <a:ext cx="44958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      THE SEA</a:t>
            </a:r>
            <a:endParaRPr lang="es-MX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36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The sea is the society that isolates you and makes you feel alone.</a:t>
            </a:r>
            <a:endParaRPr lang="es-MX" sz="36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916832"/>
            <a:ext cx="424428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1916832"/>
            <a:ext cx="7772400" cy="2880320"/>
          </a:xfrm>
        </p:spPr>
        <p:txBody>
          <a:bodyPr>
            <a:normAutofit lnSpcReduction="10000"/>
          </a:bodyPr>
          <a:lstStyle/>
          <a:p>
            <a:r>
              <a:rPr lang="en-US" sz="3800" dirty="0" smtClean="0">
                <a:solidFill>
                  <a:schemeClr val="bg1"/>
                </a:solidFill>
                <a:latin typeface="Arial Black" pitchFamily="34" charset="0"/>
              </a:rPr>
              <a:t> Finally you have to keep this in </a:t>
            </a:r>
            <a:r>
              <a:rPr lang="en-US" sz="3800" dirty="0" smtClean="0">
                <a:solidFill>
                  <a:schemeClr val="bg1"/>
                </a:solidFill>
                <a:latin typeface="Arial Black" pitchFamily="34" charset="0"/>
              </a:rPr>
              <a:t>your mind: </a:t>
            </a:r>
            <a:r>
              <a:rPr lang="en-US" sz="3800" dirty="0" smtClean="0">
                <a:solidFill>
                  <a:schemeClr val="bg1"/>
                </a:solidFill>
                <a:latin typeface="Arial Black" pitchFamily="34" charset="0"/>
              </a:rPr>
              <a:t>love the life you live and live the life you love...</a:t>
            </a:r>
            <a:endParaRPr lang="es-MX" sz="3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3800" dirty="0" smtClean="0">
                <a:solidFill>
                  <a:schemeClr val="bg1"/>
                </a:solidFill>
                <a:latin typeface="Arial Black" pitchFamily="34" charset="0"/>
              </a:rPr>
              <a:t> </a:t>
            </a:r>
            <a:endParaRPr lang="es-MX" sz="3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es-MX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181</TotalTime>
  <Words>180</Words>
  <Application>Microsoft Office PowerPoint</Application>
  <PresentationFormat>Presentazione su schermo (4:3)</PresentationFormat>
  <Paragraphs>25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Flujo</vt:lpstr>
      <vt:lpstr>Love the life you live, Live the life you love</vt:lpstr>
      <vt:lpstr>Presentazione standard di PowerPoint</vt:lpstr>
      <vt:lpstr>        FEAR</vt:lpstr>
      <vt:lpstr>      SHYNESS</vt:lpstr>
      <vt:lpstr>         BULLY</vt:lpstr>
      <vt:lpstr>    FEELING ALONE   </vt:lpstr>
      <vt:lpstr>       THE SEA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Love the life you live, Live the life you love</dc:title>
  <dc:creator>Dora</dc:creator>
  <cp:lastModifiedBy>san leone magno</cp:lastModifiedBy>
  <cp:revision>9</cp:revision>
  <dcterms:created xsi:type="dcterms:W3CDTF">2014-05-08T18:06:51Z</dcterms:created>
  <dcterms:modified xsi:type="dcterms:W3CDTF">2014-05-09T07:54:44Z</dcterms:modified>
</cp:coreProperties>
</file>